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73" r:id="rId3"/>
    <p:sldId id="257" r:id="rId4"/>
    <p:sldId id="258" r:id="rId5"/>
    <p:sldId id="261" r:id="rId6"/>
    <p:sldId id="260" r:id="rId7"/>
    <p:sldId id="259" r:id="rId8"/>
    <p:sldId id="262" r:id="rId9"/>
    <p:sldId id="263" r:id="rId10"/>
    <p:sldId id="274" r:id="rId11"/>
    <p:sldId id="264" r:id="rId12"/>
    <p:sldId id="265" r:id="rId13"/>
    <p:sldId id="266" r:id="rId14"/>
    <p:sldId id="272" r:id="rId15"/>
    <p:sldId id="268" r:id="rId16"/>
    <p:sldId id="269" r:id="rId17"/>
    <p:sldId id="270" r:id="rId18"/>
    <p:sldId id="271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5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59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00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94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3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70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66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42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38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29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373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2DBB3-2271-4436-B9C2-594BDD1028EA}" type="datetimeFigureOut">
              <a:rPr lang="en-US" smtClean="0"/>
              <a:t>8/16/2017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AFD5D-A87A-4B64-B3C6-2E75DB85D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255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17309" y="2561571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Text Search Component in Med cam </a:t>
            </a:r>
          </a:p>
        </p:txBody>
      </p:sp>
    </p:spTree>
    <p:extLst>
      <p:ext uri="{BB962C8B-B14F-4D97-AF65-F5344CB8AC3E}">
        <p14:creationId xmlns:p14="http://schemas.microsoft.com/office/powerpoint/2010/main" val="367475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225" y="2486156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Viewing and deleting the saved results.</a:t>
            </a:r>
          </a:p>
        </p:txBody>
      </p:sp>
    </p:spTree>
    <p:extLst>
      <p:ext uri="{BB962C8B-B14F-4D97-AF65-F5344CB8AC3E}">
        <p14:creationId xmlns:p14="http://schemas.microsoft.com/office/powerpoint/2010/main" val="1013995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6083429" y="5024488"/>
            <a:ext cx="12570" cy="3205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835951" y="5344998"/>
            <a:ext cx="2987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Click to view the saved results</a:t>
            </a:r>
          </a:p>
        </p:txBody>
      </p:sp>
    </p:spTree>
    <p:extLst>
      <p:ext uri="{BB962C8B-B14F-4D97-AF65-F5344CB8AC3E}">
        <p14:creationId xmlns:p14="http://schemas.microsoft.com/office/powerpoint/2010/main" val="3373072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V="1">
            <a:off x="6987637" y="1263193"/>
            <a:ext cx="480767" cy="6033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430447" y="1866508"/>
            <a:ext cx="2415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Click here to delete the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record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 flipH="1" flipV="1">
            <a:off x="4873659" y="1263193"/>
            <a:ext cx="380" cy="20550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260915" y="3318235"/>
            <a:ext cx="15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Saved  Results</a:t>
            </a:r>
          </a:p>
        </p:txBody>
      </p:sp>
    </p:spTree>
    <p:extLst>
      <p:ext uri="{BB962C8B-B14F-4D97-AF65-F5344CB8AC3E}">
        <p14:creationId xmlns:p14="http://schemas.microsoft.com/office/powerpoint/2010/main" val="2876350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85960" y="2611225"/>
            <a:ext cx="122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 records</a:t>
            </a:r>
          </a:p>
        </p:txBody>
      </p:sp>
    </p:spTree>
    <p:extLst>
      <p:ext uri="{BB962C8B-B14F-4D97-AF65-F5344CB8AC3E}">
        <p14:creationId xmlns:p14="http://schemas.microsoft.com/office/powerpoint/2010/main" val="412131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931" y="2269340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Web Search Component in Med Cam.</a:t>
            </a:r>
          </a:p>
        </p:txBody>
      </p:sp>
    </p:spTree>
    <p:extLst>
      <p:ext uri="{BB962C8B-B14F-4D97-AF65-F5344CB8AC3E}">
        <p14:creationId xmlns:p14="http://schemas.microsoft.com/office/powerpoint/2010/main" val="4056119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5684363" y="3610466"/>
            <a:ext cx="848412" cy="2733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384648" y="3415530"/>
            <a:ext cx="1299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Web Search</a:t>
            </a:r>
          </a:p>
        </p:txBody>
      </p:sp>
    </p:spTree>
    <p:extLst>
      <p:ext uri="{BB962C8B-B14F-4D97-AF65-F5344CB8AC3E}">
        <p14:creationId xmlns:p14="http://schemas.microsoft.com/office/powerpoint/2010/main" val="4175197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5222449" y="5957740"/>
            <a:ext cx="1244339" cy="1225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481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063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03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474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5307291" y="4553146"/>
            <a:ext cx="0" cy="8389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59745" y="528843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Text Detection</a:t>
            </a:r>
          </a:p>
        </p:txBody>
      </p:sp>
    </p:spTree>
    <p:extLst>
      <p:ext uri="{BB962C8B-B14F-4D97-AF65-F5344CB8AC3E}">
        <p14:creationId xmlns:p14="http://schemas.microsoft.com/office/powerpoint/2010/main" val="1829460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5250730" y="5910606"/>
            <a:ext cx="970961" cy="1696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954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00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202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949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5005633" y="3940404"/>
            <a:ext cx="857839" cy="377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885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583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6095999" y="4440025"/>
            <a:ext cx="320510" cy="3582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637229" y="4722829"/>
            <a:ext cx="2286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Click to save the result</a:t>
            </a:r>
          </a:p>
        </p:txBody>
      </p:sp>
    </p:spTree>
    <p:extLst>
      <p:ext uri="{BB962C8B-B14F-4D97-AF65-F5344CB8AC3E}">
        <p14:creationId xmlns:p14="http://schemas.microsoft.com/office/powerpoint/2010/main" val="1789203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44</Words>
  <Application>Microsoft Office PowerPoint</Application>
  <PresentationFormat>Widescreen</PresentationFormat>
  <Paragraphs>10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Text Search Component in Med cam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Viewing and deleting the saved results.</vt:lpstr>
      <vt:lpstr>PowerPoint Presentation</vt:lpstr>
      <vt:lpstr>PowerPoint Presentation</vt:lpstr>
      <vt:lpstr>PowerPoint Presentation</vt:lpstr>
      <vt:lpstr>Web Search Component in Med Cam.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Korla, Yashwanth</dc:creator>
  <cp:lastModifiedBy>Korla, Yashwanth</cp:lastModifiedBy>
  <cp:revision>10</cp:revision>
  <dcterms:created xsi:type="dcterms:W3CDTF">2017-08-14T09:06:41Z</dcterms:created>
  <dcterms:modified xsi:type="dcterms:W3CDTF">2017-08-16T03:58:49Z</dcterms:modified>
</cp:coreProperties>
</file>

<file path=docProps/thumbnail.jpeg>
</file>